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4" r:id="rId1"/>
  </p:sldMasterIdLst>
  <p:notesMasterIdLst>
    <p:notesMasterId r:id="rId2"/>
  </p:notesMasterIdLst>
  <p:sldIdLst>
    <p:sldId id="271" r:id="rId3"/>
    <p:sldId id="272" r:id="rId4"/>
    <p:sldId id="316" r:id="rId5"/>
    <p:sldId id="351" r:id="rId6"/>
    <p:sldId id="317" r:id="rId7"/>
    <p:sldId id="417" r:id="rId8"/>
    <p:sldId id="320" r:id="rId9"/>
    <p:sldId id="306" r:id="rId10"/>
    <p:sldId id="289" r:id="rId11"/>
    <p:sldId id="273" r:id="rId12"/>
    <p:sldId id="311" r:id="rId13"/>
    <p:sldId id="309" r:id="rId14"/>
    <p:sldId id="318" r:id="rId15"/>
    <p:sldId id="319" r:id="rId16"/>
    <p:sldId id="293" r:id="rId17"/>
    <p:sldId id="295" r:id="rId18"/>
    <p:sldId id="352" r:id="rId19"/>
    <p:sldId id="304" r:id="rId20"/>
    <p:sldId id="290" r:id="rId21"/>
    <p:sldId id="303" r:id="rId22"/>
    <p:sldId id="297" r:id="rId23"/>
    <p:sldId id="305" r:id="rId24"/>
    <p:sldId id="296" r:id="rId25"/>
    <p:sldId id="418" r:id="rId26"/>
    <p:sldId id="307" r:id="rId27"/>
    <p:sldId id="419" r:id="rId28"/>
    <p:sldId id="302" r:id="rId29"/>
    <p:sldId id="420" r:id="rId30"/>
    <p:sldId id="324" r:id="rId31"/>
    <p:sldId id="328" r:id="rId32"/>
    <p:sldId id="331" r:id="rId33"/>
    <p:sldId id="333" r:id="rId34"/>
    <p:sldId id="327" r:id="rId35"/>
    <p:sldId id="421" r:id="rId36"/>
    <p:sldId id="301" r:id="rId37"/>
    <p:sldId id="278" r:id="rId38"/>
    <p:sldId id="281" r:id="rId39"/>
    <p:sldId id="283" r:id="rId40"/>
    <p:sldId id="422" r:id="rId41"/>
    <p:sldId id="323" r:id="rId42"/>
    <p:sldId id="326" r:id="rId43"/>
    <p:sldId id="325" r:id="rId44"/>
    <p:sldId id="329" r:id="rId45"/>
    <p:sldId id="284" r:id="rId46"/>
    <p:sldId id="350" r:id="rId47"/>
    <p:sldId id="433" r:id="rId48"/>
    <p:sldId id="435" r:id="rId49"/>
    <p:sldId id="344" r:id="rId50"/>
    <p:sldId id="345" r:id="rId51"/>
    <p:sldId id="347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434" r:id="rId60"/>
    <p:sldId id="436" r:id="rId61"/>
    <p:sldId id="395" r:id="rId62"/>
    <p:sldId id="401" r:id="rId63"/>
    <p:sldId id="402" r:id="rId64"/>
    <p:sldId id="425" r:id="rId65"/>
    <p:sldId id="426" r:id="rId66"/>
    <p:sldId id="427" r:id="rId67"/>
    <p:sldId id="432" r:id="rId68"/>
    <p:sldId id="407" r:id="rId69"/>
    <p:sldId id="408" r:id="rId70"/>
    <p:sldId id="409" r:id="rId71"/>
    <p:sldId id="410" r:id="rId72"/>
    <p:sldId id="437" r:id="rId73"/>
    <p:sldId id="438" r:id="rId74"/>
    <p:sldId id="416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박성언" initials="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12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commentAuthors" Target="commentAuthors.xml"  /><Relationship Id="rId77" Type="http://schemas.openxmlformats.org/officeDocument/2006/relationships/presProps" Target="presProps.xml"  /><Relationship Id="rId78" Type="http://schemas.openxmlformats.org/officeDocument/2006/relationships/viewProps" Target="viewProps.xml"  /><Relationship Id="rId79" Type="http://schemas.openxmlformats.org/officeDocument/2006/relationships/theme" Target="theme/theme1.xml"  /><Relationship Id="rId8" Type="http://schemas.openxmlformats.org/officeDocument/2006/relationships/slide" Target="slides/slide6.xml"  /><Relationship Id="rId80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khgames.co.kr/news/articleView.html?idxno=123344" TargetMode="External"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mobiinside.co.kr/2020/04/21/app-ape-3-3/" TargetMode="External"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nocutnews.co.kr/news/5364817" TargetMode="External"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cnbc.sbs.co.kr/article/10000917100" TargetMode="External"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idomin.com/news/articleView.html?idxno=220095" TargetMode="External"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game.dailyesports.com/view.php?ud=201206071732310061516" TargetMode="External" /><Relationship Id="rId3" Type="http://schemas.openxmlformats.org/officeDocument/2006/relationships/hyperlink" Target="https://biz.chosun.com/site/data/html_dir/2013/07/21/2013072100502.html" TargetMode="External"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hyperlink" Target="http://www.futurekorea.co.kr/news/articleView.html?idxno=35527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hyperlink" Target="https://game.donga.com/95213/" TargetMode="External" /><Relationship Id="rId4" Type="http://schemas.openxmlformats.org/officeDocument/2006/relationships/hyperlink" Target="https://n.news.naver.com/article/018/0004658177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ame.donga.com/64037/" TargetMode="External" /><Relationship Id="rId3" Type="http://schemas.openxmlformats.org/officeDocument/2006/relationships/hyperlink" Target="http://www.gameand.co.kr/news/articleView.html?idxno=7343" TargetMode="External" /><Relationship Id="rId4" Type="http://schemas.openxmlformats.org/officeDocument/2006/relationships/hyperlink" Target="http://www.businesspost.co.kr/BP?command=naver&amp;num=18097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jpeg"  /><Relationship Id="rId4" Type="http://schemas.openxmlformats.org/officeDocument/2006/relationships/image" Target="../media/image30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brandbrief.co.kr/news/articleView.html?idxno=3062" TargetMode="External"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9.png"  /><Relationship Id="rId11" Type="http://schemas.openxmlformats.org/officeDocument/2006/relationships/image" Target="../media/image60.png"  /><Relationship Id="rId12" Type="http://schemas.openxmlformats.org/officeDocument/2006/relationships/image" Target="../media/image61.png"  /><Relationship Id="rId13" Type="http://schemas.openxmlformats.org/officeDocument/2006/relationships/image" Target="../media/image62.png"  /><Relationship Id="rId14" Type="http://schemas.openxmlformats.org/officeDocument/2006/relationships/image" Target="../media/image63.png"  /><Relationship Id="rId15" Type="http://schemas.openxmlformats.org/officeDocument/2006/relationships/image" Target="../media/image64.png"  /><Relationship Id="rId16" Type="http://schemas.openxmlformats.org/officeDocument/2006/relationships/image" Target="../media/image65.png"  /><Relationship Id="rId2" Type="http://schemas.openxmlformats.org/officeDocument/2006/relationships/image" Target="../media/image51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Relationship Id="rId8" Type="http://schemas.openxmlformats.org/officeDocument/2006/relationships/image" Target="../media/image57.png"  /><Relationship Id="rId9" Type="http://schemas.openxmlformats.org/officeDocument/2006/relationships/image" Target="../media/image5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Relationship Id="rId4" Type="http://schemas.openxmlformats.org/officeDocument/2006/relationships/image" Target="../media/image71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2.pn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hyperlink" Target="http://www.veritas-a.com/news/articleView.html?idxno=327079" TargetMode="External"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Relationship Id="rId3" Type="http://schemas.openxmlformats.org/officeDocument/2006/relationships/image" Target="../media/image87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89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1.png"  /><Relationship Id="rId3" Type="http://schemas.openxmlformats.org/officeDocument/2006/relationships/image" Target="../media/image9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Relationship Id="rId4" Type="http://schemas.openxmlformats.org/officeDocument/2006/relationships/image" Target="../media/image98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9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Relationship Id="rId4" Type="http://schemas.openxmlformats.org/officeDocument/2006/relationships/image" Target="../media/image106.png"  /><Relationship Id="rId5" Type="http://schemas.openxmlformats.org/officeDocument/2006/relationships/image" Target="../media/image10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yidongho90/221973261994" TargetMode="External" /><Relationship Id="rId3" Type="http://schemas.openxmlformats.org/officeDocument/2006/relationships/image" Target="../media/image8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n.news.naver.com/article/421/0004752660" TargetMode="External"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jbgc01/221998719123" TargetMode="External"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 rot="0"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 rot="0"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  <a:endParaRPr lang="ko-KR" altLang="en-US" sz="3600" b="1">
                  <a:latin typeface="HY헤드라인M"/>
                  <a:ea typeface="HY헤드라인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1639" y="1769280"/>
          <a:ext cx="11268721" cy="3503031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하기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방장에 있는 유저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명이 준비 완료 시 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취소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취소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준비 버튼 활성화 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 나가기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방에서 퇴장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 퇴장시 방 삭제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상대 유저는 로비로 진입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로비진입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1" name="표 4"/>
          <p:cNvGraphicFramePr>
            <a:graphicFrameLocks noGrp="1"/>
          </p:cNvGraphicFramePr>
          <p:nvPr/>
        </p:nvGraphicFramePr>
        <p:xfrm>
          <a:off x="474165" y="1246915"/>
          <a:ext cx="11265663" cy="4628195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4530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1639" y="1860690"/>
          <a:ext cx="11268721" cy="3108249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종료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 </a:t>
              </a: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하기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작</a:t>
              </a:r>
              <a:endParaRPr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다음페이지</a:t>
              </a:r>
              <a:r>
                <a:rPr lang="en-US" altLang="ko-KR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 rot="0"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 rot="0"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112" name="그룹 111"/>
          <p:cNvGrpSpPr/>
          <p:nvPr/>
        </p:nvGrpSpPr>
        <p:grpSpPr>
          <a:xfrm rot="0"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 rot="0"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04192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 dirty="0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89100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역할분담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sp>
        <p:nvSpPr>
          <p:cNvPr id="176" name="텍스트 상자 167"/>
          <p:cNvSpPr txBox="1"/>
          <p:nvPr/>
        </p:nvSpPr>
        <p:spPr>
          <a:xfrm>
            <a:off x="4490341" y="3445015"/>
            <a:ext cx="3230247" cy="49415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Team. </a:t>
            </a:r>
            <a:r>
              <a:rPr lang="ko-KR" alt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공사장</a:t>
            </a:r>
            <a:endParaRPr lang="ko-KR" altLang="en-US" sz="240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77" name="그룹 3"/>
          <p:cNvGrpSpPr/>
          <p:nvPr/>
        </p:nvGrpSpPr>
        <p:grpSpPr>
          <a:xfrm rot="0">
            <a:off x="1195602" y="1427997"/>
            <a:ext cx="3926840" cy="2224735"/>
            <a:chOff x="774382" y="1143434"/>
            <a:chExt cx="2945130" cy="1668551"/>
          </a:xfrm>
        </p:grpSpPr>
        <p:sp>
          <p:nvSpPr>
            <p:cNvPr id="178" name="텍스트 상자 163"/>
            <p:cNvSpPr txBox="1"/>
            <p:nvPr/>
          </p:nvSpPr>
          <p:spPr>
            <a:xfrm>
              <a:off x="774382" y="1964924"/>
              <a:ext cx="2945130" cy="84706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김현준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네트워크 </a:t>
              </a:r>
              <a:endParaRPr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서버구축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데이터 통신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9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24750" t="43680" r="62170" b="43580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80" name="텍스트 상자 164"/>
          <p:cNvSpPr txBox="1"/>
          <p:nvPr/>
        </p:nvSpPr>
        <p:spPr>
          <a:xfrm>
            <a:off x="7147344" y="2523319"/>
            <a:ext cx="3948432" cy="112941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sz="1467" b="1">
                <a:solidFill>
                  <a:srgbClr val="000000"/>
                </a:solidFill>
                <a:latin typeface="나눔고딕 ExtraBold"/>
                <a:ea typeface="나눔고딕 ExtraBold"/>
              </a:rPr>
              <a:t>박성언</a:t>
            </a:r>
            <a:endParaRPr sz="1467" b="1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로직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- 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화면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아이템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18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3"/>
          <a:srcRect l="12580" t="43680" r="75150" b="43580"/>
          <a:stretch>
            <a:fillRect/>
          </a:stretch>
        </p:blipFill>
        <p:spPr>
          <a:xfrm>
            <a:off x="8635949" y="1429736"/>
            <a:ext cx="962660" cy="1026160"/>
          </a:xfrm>
          <a:prstGeom prst="rect">
            <a:avLst/>
          </a:prstGeom>
          <a:noFill/>
        </p:spPr>
      </p:pic>
      <p:grpSp>
        <p:nvGrpSpPr>
          <p:cNvPr id="182" name="그룹 1"/>
          <p:cNvGrpSpPr/>
          <p:nvPr/>
        </p:nvGrpSpPr>
        <p:grpSpPr>
          <a:xfrm rot="0">
            <a:off x="7431198" y="4087722"/>
            <a:ext cx="3384552" cy="2174859"/>
            <a:chOff x="977739" y="1182283"/>
            <a:chExt cx="2538414" cy="1631144"/>
          </a:xfrm>
        </p:grpSpPr>
        <p:sp>
          <p:nvSpPr>
            <p:cNvPr id="183" name="텍스트 상자 166"/>
            <p:cNvSpPr txBox="1"/>
            <p:nvPr/>
          </p:nvSpPr>
          <p:spPr>
            <a:xfrm>
              <a:off x="977739" y="1964925"/>
              <a:ext cx="2538414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김영</a:t>
              </a:r>
              <a:r>
                <a:rPr lang="ko-KR" altLang="en-US"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재</a:t>
              </a:r>
              <a:endParaRPr lang="ko-KR" altLang="en-US"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회원 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DB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구축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로그인 , 회원가입</a:t>
              </a:r>
              <a:r>
                <a:rPr 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계정찾기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84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4"/>
            <a:srcRect l="62140" t="44280" r="24780" b="44000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185" name="그룹 2"/>
          <p:cNvGrpSpPr/>
          <p:nvPr/>
        </p:nvGrpSpPr>
        <p:grpSpPr>
          <a:xfrm rot="0">
            <a:off x="980256" y="4052865"/>
            <a:ext cx="4282601" cy="2209716"/>
            <a:chOff x="612873" y="1143852"/>
            <a:chExt cx="3211951" cy="1657287"/>
          </a:xfrm>
        </p:grpSpPr>
        <p:pic>
          <p:nvPicPr>
            <p:cNvPr id="186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5"/>
            <a:srcRect l="37340" t="43680" r="50320" b="43580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87" name="텍스트 상자 174"/>
            <p:cNvSpPr txBox="1"/>
            <p:nvPr/>
          </p:nvSpPr>
          <p:spPr>
            <a:xfrm>
              <a:off x="612873" y="1952636"/>
              <a:ext cx="3211951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김예솔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로비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-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방 만들기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채팅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 랭킹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유저리스트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83236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389789" y="2818948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96009" y="3194587"/>
            <a:ext cx="4000755" cy="102325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76259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2685538" y="3362325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69971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  <a:endParaRPr lang="ko-KR" altLang="en-US" sz="3200" b="1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02932" y="4728402"/>
            <a:ext cx="999280" cy="1553490"/>
          </a:xfrm>
          <a:prstGeom prst="rect">
            <a:avLst/>
          </a:prstGeom>
          <a:noFill/>
        </p:spPr>
      </p:pic>
      <p:cxnSp>
        <p:nvCxnSpPr>
          <p:cNvPr id="5127" name="직선 연결선 6"/>
          <p:cNvCxnSpPr/>
          <p:nvPr/>
        </p:nvCxnSpPr>
        <p:spPr>
          <a:xfrm>
            <a:off x="2389789" y="4524230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02735" y="2375401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75730" y="3886725"/>
            <a:ext cx="118581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5730" y="2540841"/>
            <a:ext cx="2534800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5730" y="5198884"/>
            <a:ext cx="1372033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75730" y="1267686"/>
            <a:ext cx="1463872" cy="100179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69434" y="1228906"/>
            <a:ext cx="1481648" cy="10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GUI TOOL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3469434" y="2528908"/>
            <a:ext cx="1848256" cy="106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데이터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베이스</a:t>
            </a:r>
            <a:endParaRPr lang="ko-KR" altLang="en-US" sz="3200" b="1"/>
          </a:p>
        </p:txBody>
      </p:sp>
      <p:sp>
        <p:nvSpPr>
          <p:cNvPr id="18" name="TextBox 17"/>
          <p:cNvSpPr txBox="1"/>
          <p:nvPr/>
        </p:nvSpPr>
        <p:spPr>
          <a:xfrm>
            <a:off x="3469434" y="3902695"/>
            <a:ext cx="1848256" cy="105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프레젠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테이션</a:t>
            </a:r>
            <a:endParaRPr lang="ko-KR" altLang="en-US" sz="3200" b="1"/>
          </a:p>
        </p:txBody>
      </p:sp>
      <p:sp>
        <p:nvSpPr>
          <p:cNvPr id="24" name="TextBox 23"/>
          <p:cNvSpPr txBox="1"/>
          <p:nvPr/>
        </p:nvSpPr>
        <p:spPr>
          <a:xfrm>
            <a:off x="3469434" y="5221770"/>
            <a:ext cx="2000803" cy="106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협업 및 버전 관리</a:t>
            </a:r>
            <a:endParaRPr lang="ko-KR" altLang="en-US" sz="3200" b="1"/>
          </a:p>
        </p:txBody>
      </p:sp>
      <p:cxnSp>
        <p:nvCxnSpPr>
          <p:cNvPr id="5129" name="직선 연결선 6"/>
          <p:cNvCxnSpPr/>
          <p:nvPr/>
        </p:nvCxnSpPr>
        <p:spPr>
          <a:xfrm>
            <a:off x="3202735" y="3704292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직선 연결선 6"/>
          <p:cNvCxnSpPr/>
          <p:nvPr/>
        </p:nvCxnSpPr>
        <p:spPr>
          <a:xfrm>
            <a:off x="3202735" y="5094635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Class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1197324"/>
          <a:ext cx="11500008" cy="5217980"/>
        </p:xfrm>
        <a:graphic>
          <a:graphicData uri="http://schemas.openxmlformats.org/drawingml/2006/table">
            <a:tbl>
              <a:tblPr firstRow="1" bandRow="1"/>
              <a:tblGrid>
                <a:gridCol w="1269810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55881"/>
                <a:gridCol w="474137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</a:tblGrid>
              <a:tr h="50251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2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aff1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aff1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aff1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7003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핵심코드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회원가입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이메일에 비정상적인 값이 들어갈때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 rot="0"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</a:rPr>
              <a:t>패턴이 맞으면 </a:t>
            </a:r>
            <a:endParaRPr lang="ko-KR" altLang="en-US" sz="17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700">
                <a:solidFill>
                  <a:schemeClr val="tx1"/>
                </a:solidFill>
              </a:rPr>
              <a:t>DB</a:t>
            </a:r>
            <a:r>
              <a:rPr lang="ko-KR" altLang="en-US" sz="1700">
                <a:solidFill>
                  <a:schemeClr val="tx1"/>
                </a:solidFill>
              </a:rPr>
              <a:t>에 저장되고</a:t>
            </a:r>
            <a:r>
              <a:rPr lang="en-US" altLang="ko-KR" sz="1700">
                <a:solidFill>
                  <a:schemeClr val="tx1"/>
                </a:solidFill>
              </a:rPr>
              <a:t> </a:t>
            </a:r>
            <a:r>
              <a:rPr lang="ko-KR" altLang="en-US" sz="1700">
                <a:solidFill>
                  <a:schemeClr val="tx1"/>
                </a:solidFill>
              </a:rPr>
              <a:t>틀리면 </a:t>
            </a:r>
            <a:br>
              <a:rPr lang="en-US" altLang="ko-KR" sz="1700">
                <a:solidFill>
                  <a:schemeClr val="tx1"/>
                </a:solidFill>
              </a:rPr>
            </a:br>
            <a:r>
              <a:rPr lang="ko-KR" altLang="en-US" sz="1700">
                <a:solidFill>
                  <a:schemeClr val="tx1"/>
                </a:solidFill>
              </a:rPr>
              <a:t>재입력을 받음</a:t>
            </a:r>
            <a:endParaRPr lang="ko-KR" altLang="en-US" sz="170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계정찾기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하나라도 값이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일치하지 않을 경우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/>
          <a:srcRect t="9050" b="7450"/>
          <a:stretch>
            <a:fillRect/>
          </a:stretch>
        </p:blipFill>
        <p:spPr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에서 값을 불러와서 비교를 해준다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계정찾기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정상적으로 일치할 경우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/>
          <a:srcRect t="9050" b="7450"/>
          <a:stretch>
            <a:fillRect/>
          </a:stretch>
        </p:blipFill>
        <p:spPr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에서 값을 불러와서 비교를 해준다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1" name="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73" name="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  <a:endParaRPr lang="ko-KR" altLang="en-US" b="1"/>
            </a:p>
          </p:txBody>
        </p:sp>
      </p:grpSp>
      <p:sp>
        <p:nvSpPr>
          <p:cNvPr id="75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6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78" name=""/>
          <p:cNvCxnSpPr>
            <a:endCxn id="73" idx="1"/>
          </p:cNvCxnSpPr>
          <p:nvPr/>
        </p:nvCxnSpPr>
        <p:spPr>
          <a:xfrm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0" name=""/>
          <p:cNvGrpSpPr/>
          <p:nvPr/>
        </p:nvGrpSpPr>
        <p:grpSpPr>
          <a:xfrm rot="0">
            <a:off x="8347634" y="2338954"/>
            <a:ext cx="3431919" cy="938925"/>
            <a:chOff x="10008557" y="1883617"/>
            <a:chExt cx="2133522" cy="1060779"/>
          </a:xfrm>
        </p:grpSpPr>
        <p:sp>
          <p:nvSpPr>
            <p:cNvPr id="81" name="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"/>
            <p:cNvSpPr txBox="1"/>
            <p:nvPr/>
          </p:nvSpPr>
          <p:spPr>
            <a:xfrm>
              <a:off x="10041045" y="2004655"/>
              <a:ext cx="2101034" cy="8500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  <a:endParaRPr lang="ko-KR" altLang="en-US" sz="1100"/>
            </a:p>
          </p:txBody>
        </p:sp>
      </p:grpSp>
      <p:cxnSp>
        <p:nvCxnSpPr>
          <p:cNvPr id="83" name=""/>
          <p:cNvCxnSpPr>
            <a:stCxn id="81" idx="2"/>
            <a:endCxn id="79" idx="0"/>
          </p:cNvCxnSpPr>
          <p:nvPr/>
        </p:nvCxnSpPr>
        <p:spPr>
          <a:xfrm rot="10800000" flipV="1">
            <a:off x="8585760" y="3277880"/>
            <a:ext cx="1477834" cy="37019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  <a:endParaRPr lang="ko-KR" altLang="en-US" b="1"/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 rot="0"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 rot="0"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  <a:endParaRPr lang="ko-KR" altLang="en-US" sz="1100"/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  <a:endParaRPr lang="ko-KR" altLang="en-US" sz="1100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6" y="4292100"/>
            <a:ext cx="2419218" cy="303956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 rot="0">
            <a:off x="9700154" y="3539384"/>
            <a:ext cx="2245679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9" y="711081"/>
              <a:ext cx="2137138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  <a:endParaRPr lang="ko-KR" altLang="en-US" sz="1100"/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  <a:endParaRPr lang="ko-KR" altLang="en-US" sz="1100"/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 rot="0"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  <a:endParaRPr lang="ko-KR" altLang="en-US" b="1"/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pSp>
        <p:nvGrpSpPr>
          <p:cNvPr id="59" name="그룹 58"/>
          <p:cNvGrpSpPr/>
          <p:nvPr/>
        </p:nvGrpSpPr>
        <p:grpSpPr>
          <a:xfrm rot="0"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 rot="0"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  <a:endParaRPr lang="ko-KR" altLang="en-US" sz="11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 rot="0"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  <a:endParaRPr lang="ko-KR" altLang="en-US" b="1"/>
            </a:p>
          </p:txBody>
        </p:sp>
      </p:grpSp>
      <p:sp>
        <p:nvSpPr>
          <p:cNvPr id="51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0347" y="2166229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아래로 진행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  <a:endParaRPr lang="ko-KR" altLang="en-US"/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70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7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72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  <a:endParaRPr lang="ko-KR" altLang="en-US"/>
          </a:p>
        </p:txBody>
      </p:sp>
      <p:grpSp>
        <p:nvGrpSpPr>
          <p:cNvPr id="12297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9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  <a:endParaRPr lang="ko-KR" altLang="en-US"/>
          </a:p>
        </p:txBody>
      </p:sp>
      <p:grpSp>
        <p:nvGrpSpPr>
          <p:cNvPr id="13319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2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21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시연화면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4455015" y="1698478"/>
            <a:ext cx="3281970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Q</a:t>
            </a:r>
            <a:r>
              <a:rPr lang="en-US" altLang="ko-KR" sz="3600" b="1">
                <a:latin typeface="나눔고딕 ExtraBold"/>
                <a:ea typeface="나눔고딕 ExtraBold"/>
              </a:rPr>
              <a:t>&amp;</a:t>
            </a:r>
            <a:r>
              <a:rPr lang="en-US" altLang="ko-KR" sz="3600" b="1">
                <a:latin typeface="HY헤드라인M"/>
                <a:ea typeface="HY헤드라인M"/>
              </a:rPr>
              <a:t>A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/>
              <a:t>외부에서 </a:t>
            </a:r>
            <a:r>
              <a:rPr lang="ko-KR" altLang="en-US" sz="2400" b="1">
                <a:solidFill>
                  <a:srgbClr val="FF0000"/>
                </a:solidFill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1192</ep:Words>
  <ep:PresentationFormat>와이드스크린</ep:PresentationFormat>
  <ep:Paragraphs>224</ep:Paragraphs>
  <ep:Slides>73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ep:HeadingPairs>
  <ep:TitlesOfParts>
    <vt:vector size="7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2020-07-17T08:31:06.000</dcterms:created>
  <dc:creator>USER</dc:creator>
  <cp:lastModifiedBy>USER</cp:lastModifiedBy>
  <dcterms:modified xsi:type="dcterms:W3CDTF">2020-07-31T02:35:44.105</dcterms:modified>
  <cp:revision>313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